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0212" autoAdjust="0"/>
  </p:normalViewPr>
  <p:slideViewPr>
    <p:cSldViewPr>
      <p:cViewPr>
        <p:scale>
          <a:sx n="80" d="100"/>
          <a:sy n="80" d="100"/>
        </p:scale>
        <p:origin x="-10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pl-PL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E1D018C-C367-45BA-9C20-60300EBBF7D3}" type="datetimeFigureOut">
              <a:rPr lang="pl-PL"/>
              <a:pPr/>
              <a:t>2016-10-24</a:t>
            </a:fld>
            <a:endParaRPr lang="pl-PL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pl-PL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BFA01234-F502-48A1-BE49-C0401C14FD7A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 dirty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5B9A-F0F1-49BF-B2BE-EFA433089149}" type="datetimeFigureOut">
              <a:rPr lang="pl-PL"/>
              <a:pPr>
                <a:defRPr/>
              </a:pPr>
              <a:t>2016-10-24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072F2-720A-4F2C-8E4E-74C5A9197E2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46122-AB14-4F86-85FE-2FBF6B9F5B8C}" type="datetimeFigureOut">
              <a:rPr lang="pl-PL"/>
              <a:pPr>
                <a:defRPr/>
              </a:pPr>
              <a:t>2016-10-24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867A4-577E-4A3F-B36C-6C96DEE5F3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9FAFF-0626-4B7A-817B-8C2E90F590AC}" type="datetimeFigureOut">
              <a:rPr lang="pl-PL"/>
              <a:pPr>
                <a:defRPr/>
              </a:pPr>
              <a:t>2016-10-24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D07D3-D4E2-4D8C-A1D3-6495167A555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C2FDC-BDA4-4B10-AEBC-71C484D75E62}" type="datetimeFigureOut">
              <a:rPr lang="pl-PL"/>
              <a:pPr>
                <a:defRPr/>
              </a:pPr>
              <a:t>2016-10-24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FF80C-A4FC-450D-ACD5-5C341F51326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6A933-4647-49AE-9B35-C9C1A2CC3CFC}" type="datetimeFigureOut">
              <a:rPr lang="pl-PL"/>
              <a:pPr>
                <a:defRPr/>
              </a:pPr>
              <a:t>2016-10-24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2950E-06C8-48C1-8E2C-EDA87E3CD7C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97767-AE7B-4E23-9FBE-CAE4FE97C6CF}" type="datetimeFigureOut">
              <a:rPr lang="pl-PL"/>
              <a:pPr>
                <a:defRPr/>
              </a:pPr>
              <a:t>2016-10-24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6A39A-5D31-4F51-ABAE-58A8BFB016B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DF563-6D71-43B6-8C2D-A2868721850A}" type="datetimeFigureOut">
              <a:rPr lang="pl-PL"/>
              <a:pPr>
                <a:defRPr/>
              </a:pPr>
              <a:t>2016-10-24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612EA-381D-4D42-9181-7E44DCA653C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4BA69-F0E4-4FDF-A114-03DE4788537B}" type="datetimeFigureOut">
              <a:rPr lang="pl-PL"/>
              <a:pPr>
                <a:defRPr/>
              </a:pPr>
              <a:t>2016-10-24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C63AD-6335-40A9-B544-41C9F9437FF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9B9D3-EE8D-4B9D-9ADE-F83C01AE2985}" type="datetimeFigureOut">
              <a:rPr lang="pl-PL"/>
              <a:pPr>
                <a:defRPr/>
              </a:pPr>
              <a:t>2016-10-24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003F2-A0D2-409A-8B21-84B5943EC26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9356B-2F21-41D9-AD18-84ABE81B1EF1}" type="datetimeFigureOut">
              <a:rPr lang="pl-PL"/>
              <a:pPr>
                <a:defRPr/>
              </a:pPr>
              <a:t>2016-10-24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15F63-B2A9-46CE-8A28-8040E3B5F1A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F1B15-501B-42CE-9BA3-D5EC236AFBA9}" type="datetimeFigureOut">
              <a:rPr lang="pl-PL"/>
              <a:pPr>
                <a:defRPr/>
              </a:pPr>
              <a:t>2016-10-24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F93A3-33A3-4BF6-AFF7-B53EDC6A988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8F1725-3CAD-4B17-BD5D-5526BF1ED3D9}" type="datetimeFigureOut">
              <a:rPr lang="pl-PL"/>
              <a:pPr>
                <a:defRPr/>
              </a:pPr>
              <a:t>2016-10-24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38AD9E-B1F7-42EE-98C1-98D6DC7DCF5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rostokąt zaokrąglony 39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627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0" name="Łącznik prosty 9"/>
          <p:cNvCxnSpPr>
            <a:stCxn id="4" idx="3"/>
          </p:cNvCxnSpPr>
          <p:nvPr/>
        </p:nvCxnSpPr>
        <p:spPr>
          <a:xfrm>
            <a:off x="5795963" y="764431"/>
            <a:ext cx="50482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11"/>
          <p:cNvCxnSpPr>
            <a:stCxn id="4" idx="2"/>
            <a:endCxn id="7" idx="0"/>
          </p:cNvCxnSpPr>
          <p:nvPr/>
        </p:nvCxnSpPr>
        <p:spPr>
          <a:xfrm>
            <a:off x="5003800" y="1051768"/>
            <a:ext cx="0" cy="4333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Łącznik prosty 13"/>
          <p:cNvCxnSpPr/>
          <p:nvPr/>
        </p:nvCxnSpPr>
        <p:spPr>
          <a:xfrm>
            <a:off x="2411413" y="1200993"/>
            <a:ext cx="511333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15"/>
          <p:cNvCxnSpPr/>
          <p:nvPr/>
        </p:nvCxnSpPr>
        <p:spPr>
          <a:xfrm>
            <a:off x="2411413" y="1196231"/>
            <a:ext cx="0" cy="3603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17"/>
          <p:cNvCxnSpPr/>
          <p:nvPr/>
        </p:nvCxnSpPr>
        <p:spPr>
          <a:xfrm>
            <a:off x="7524750" y="1196231"/>
            <a:ext cx="0" cy="3603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rostokąt zaokrąglony 3"/>
          <p:cNvSpPr/>
          <p:nvPr/>
        </p:nvSpPr>
        <p:spPr>
          <a:xfrm>
            <a:off x="4211638" y="475506"/>
            <a:ext cx="1584325" cy="5762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/>
              <a:t>PREZES</a:t>
            </a:r>
          </a:p>
        </p:txBody>
      </p:sp>
      <p:sp>
        <p:nvSpPr>
          <p:cNvPr id="5" name="Prostokąt zaokrąglony 4"/>
          <p:cNvSpPr/>
          <p:nvPr/>
        </p:nvSpPr>
        <p:spPr>
          <a:xfrm>
            <a:off x="6300788" y="586631"/>
            <a:ext cx="1150937" cy="36036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/>
              <a:t>Sekretarz</a:t>
            </a:r>
          </a:p>
        </p:txBody>
      </p:sp>
      <p:sp>
        <p:nvSpPr>
          <p:cNvPr id="23" name="Prostokąt zaokrąglony 22"/>
          <p:cNvSpPr/>
          <p:nvPr/>
        </p:nvSpPr>
        <p:spPr>
          <a:xfrm>
            <a:off x="1692275" y="1340693"/>
            <a:ext cx="1584325" cy="540067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4" name="Prostokąt zaokrąglony 23"/>
          <p:cNvSpPr/>
          <p:nvPr/>
        </p:nvSpPr>
        <p:spPr>
          <a:xfrm>
            <a:off x="4211638" y="1340693"/>
            <a:ext cx="1584325" cy="54006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5" name="Prostokąt zaokrąglony 24"/>
          <p:cNvSpPr/>
          <p:nvPr/>
        </p:nvSpPr>
        <p:spPr>
          <a:xfrm>
            <a:off x="6659563" y="1340693"/>
            <a:ext cx="1584325" cy="540067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6" name="Prostokąt zaokrąglony 5"/>
          <p:cNvSpPr/>
          <p:nvPr/>
        </p:nvSpPr>
        <p:spPr>
          <a:xfrm>
            <a:off x="1476375" y="1485156"/>
            <a:ext cx="2016125" cy="6477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Wiceprezes ds. Organizacyjnych</a:t>
            </a:r>
          </a:p>
        </p:txBody>
      </p:sp>
      <p:sp>
        <p:nvSpPr>
          <p:cNvPr id="7" name="Prostokąt zaokrąglony 6"/>
          <p:cNvSpPr/>
          <p:nvPr/>
        </p:nvSpPr>
        <p:spPr>
          <a:xfrm>
            <a:off x="3995738" y="1485156"/>
            <a:ext cx="2016125" cy="6477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Wiceprezes ds. Finansowych</a:t>
            </a:r>
          </a:p>
        </p:txBody>
      </p:sp>
      <p:sp>
        <p:nvSpPr>
          <p:cNvPr id="8" name="Prostokąt zaokrąglony 7"/>
          <p:cNvSpPr/>
          <p:nvPr/>
        </p:nvSpPr>
        <p:spPr>
          <a:xfrm>
            <a:off x="6443663" y="1485156"/>
            <a:ext cx="2016125" cy="6477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Wiceprezes ds. Marketingowych</a:t>
            </a:r>
          </a:p>
        </p:txBody>
      </p:sp>
      <p:sp>
        <p:nvSpPr>
          <p:cNvPr id="19" name="Prostokąt zaokrąglony 18"/>
          <p:cNvSpPr/>
          <p:nvPr/>
        </p:nvSpPr>
        <p:spPr>
          <a:xfrm>
            <a:off x="323528" y="2492474"/>
            <a:ext cx="8604448" cy="936104"/>
          </a:xfrm>
          <a:prstGeom prst="round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LaB</a:t>
            </a:r>
            <a:endParaRPr lang="pl-PL" dirty="0"/>
          </a:p>
        </p:txBody>
      </p:sp>
      <p:sp>
        <p:nvSpPr>
          <p:cNvPr id="20" name="Prostokąt zaokrąglony 19"/>
          <p:cNvSpPr/>
          <p:nvPr/>
        </p:nvSpPr>
        <p:spPr>
          <a:xfrm>
            <a:off x="323528" y="3595172"/>
            <a:ext cx="8604448" cy="936104"/>
          </a:xfrm>
          <a:prstGeom prst="round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ABŁD</a:t>
            </a:r>
            <a:endParaRPr lang="pl-PL" dirty="0"/>
          </a:p>
        </p:txBody>
      </p:sp>
      <p:sp>
        <p:nvSpPr>
          <p:cNvPr id="22" name="Prostokąt zaokrąglony 21"/>
          <p:cNvSpPr/>
          <p:nvPr/>
        </p:nvSpPr>
        <p:spPr>
          <a:xfrm>
            <a:off x="323528" y="4713433"/>
            <a:ext cx="8604448" cy="936104"/>
          </a:xfrm>
          <a:prstGeom prst="round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HERMES</a:t>
            </a:r>
            <a:endParaRPr lang="pl-PL" sz="1400" dirty="0"/>
          </a:p>
        </p:txBody>
      </p:sp>
      <p:sp>
        <p:nvSpPr>
          <p:cNvPr id="31" name="Prostokąt zaokrąglony 30"/>
          <p:cNvSpPr/>
          <p:nvPr/>
        </p:nvSpPr>
        <p:spPr>
          <a:xfrm>
            <a:off x="6768623" y="2348458"/>
            <a:ext cx="216024" cy="3528392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dirty="0"/>
              <a:t>Public </a:t>
            </a:r>
            <a:r>
              <a:rPr lang="pl-PL" sz="1600" dirty="0" err="1"/>
              <a:t>Relations</a:t>
            </a:r>
            <a:endParaRPr lang="pl-PL" sz="1600" dirty="0"/>
          </a:p>
        </p:txBody>
      </p:sp>
      <p:sp>
        <p:nvSpPr>
          <p:cNvPr id="32" name="Prostokąt zaokrąglony 31"/>
          <p:cNvSpPr/>
          <p:nvPr/>
        </p:nvSpPr>
        <p:spPr>
          <a:xfrm>
            <a:off x="7056655" y="2348458"/>
            <a:ext cx="216024" cy="3528392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dirty="0"/>
              <a:t>Promocja</a:t>
            </a:r>
          </a:p>
        </p:txBody>
      </p:sp>
      <p:sp>
        <p:nvSpPr>
          <p:cNvPr id="33" name="Prostokąt zaokrąglony 32"/>
          <p:cNvSpPr/>
          <p:nvPr/>
        </p:nvSpPr>
        <p:spPr>
          <a:xfrm>
            <a:off x="7344687" y="2348458"/>
            <a:ext cx="216024" cy="3528392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dirty="0"/>
              <a:t>Webmaster</a:t>
            </a:r>
          </a:p>
        </p:txBody>
      </p:sp>
      <p:sp>
        <p:nvSpPr>
          <p:cNvPr id="34" name="Prostokąt zaokrąglony 33"/>
          <p:cNvSpPr/>
          <p:nvPr/>
        </p:nvSpPr>
        <p:spPr>
          <a:xfrm>
            <a:off x="7632719" y="2348458"/>
            <a:ext cx="216024" cy="3528392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dirty="0"/>
              <a:t>Grafik</a:t>
            </a:r>
          </a:p>
        </p:txBody>
      </p:sp>
      <p:sp>
        <p:nvSpPr>
          <p:cNvPr id="35" name="Prostokąt zaokrąglony 34"/>
          <p:cNvSpPr/>
          <p:nvPr/>
        </p:nvSpPr>
        <p:spPr>
          <a:xfrm>
            <a:off x="7920751" y="2348458"/>
            <a:ext cx="216024" cy="3528392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dirty="0"/>
              <a:t>Archiwum</a:t>
            </a:r>
          </a:p>
        </p:txBody>
      </p:sp>
      <p:sp>
        <p:nvSpPr>
          <p:cNvPr id="37" name="Prostokąt zaokrąglony 36"/>
          <p:cNvSpPr/>
          <p:nvPr/>
        </p:nvSpPr>
        <p:spPr>
          <a:xfrm>
            <a:off x="4499992" y="2348458"/>
            <a:ext cx="360040" cy="3528392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dirty="0"/>
              <a:t>Dział rozliczeń</a:t>
            </a:r>
          </a:p>
        </p:txBody>
      </p:sp>
      <p:sp>
        <p:nvSpPr>
          <p:cNvPr id="38" name="Prostokąt zaokrąglony 37"/>
          <p:cNvSpPr/>
          <p:nvPr/>
        </p:nvSpPr>
        <p:spPr>
          <a:xfrm>
            <a:off x="5148064" y="2348458"/>
            <a:ext cx="360040" cy="3528392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dirty="0"/>
              <a:t>Dział ewidencji</a:t>
            </a:r>
          </a:p>
        </p:txBody>
      </p:sp>
      <p:sp>
        <p:nvSpPr>
          <p:cNvPr id="43" name="Prostokąt zaokrąglony 42"/>
          <p:cNvSpPr/>
          <p:nvPr/>
        </p:nvSpPr>
        <p:spPr>
          <a:xfrm>
            <a:off x="1919579" y="2348458"/>
            <a:ext cx="276157" cy="3528392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dirty="0"/>
              <a:t>Zabezpieczenie techniczne</a:t>
            </a:r>
          </a:p>
        </p:txBody>
      </p:sp>
      <p:sp>
        <p:nvSpPr>
          <p:cNvPr id="44" name="Prostokąt zaokrąglony 43"/>
          <p:cNvSpPr/>
          <p:nvPr/>
        </p:nvSpPr>
        <p:spPr>
          <a:xfrm>
            <a:off x="2351627" y="2348458"/>
            <a:ext cx="276157" cy="3528392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dirty="0"/>
              <a:t>Planowanie</a:t>
            </a:r>
          </a:p>
        </p:txBody>
      </p:sp>
      <p:sp>
        <p:nvSpPr>
          <p:cNvPr id="45" name="Prostokąt zaokrąglony 44"/>
          <p:cNvSpPr/>
          <p:nvPr/>
        </p:nvSpPr>
        <p:spPr>
          <a:xfrm>
            <a:off x="2783675" y="2348458"/>
            <a:ext cx="276157" cy="3528392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dirty="0" smtClean="0"/>
              <a:t>Wyjazdy konferencyjno-studyjne</a:t>
            </a:r>
            <a:endParaRPr lang="pl-PL" sz="1600" dirty="0"/>
          </a:p>
        </p:txBody>
      </p:sp>
      <p:sp>
        <p:nvSpPr>
          <p:cNvPr id="51" name="Prostokąt 50"/>
          <p:cNvSpPr/>
          <p:nvPr/>
        </p:nvSpPr>
        <p:spPr>
          <a:xfrm>
            <a:off x="107504" y="4702688"/>
            <a:ext cx="252536" cy="95813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900" dirty="0"/>
              <a:t>Redaktor naczelny</a:t>
            </a:r>
          </a:p>
        </p:txBody>
      </p:sp>
      <p:sp>
        <p:nvSpPr>
          <p:cNvPr id="52" name="Prostokąt 51"/>
          <p:cNvSpPr/>
          <p:nvPr/>
        </p:nvSpPr>
        <p:spPr>
          <a:xfrm>
            <a:off x="107504" y="3583611"/>
            <a:ext cx="252536" cy="95813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900" dirty="0"/>
              <a:t>Koordynator</a:t>
            </a:r>
          </a:p>
        </p:txBody>
      </p:sp>
      <p:sp>
        <p:nvSpPr>
          <p:cNvPr id="53" name="Prostokąt 52"/>
          <p:cNvSpPr/>
          <p:nvPr/>
        </p:nvSpPr>
        <p:spPr>
          <a:xfrm>
            <a:off x="107504" y="2470440"/>
            <a:ext cx="252536" cy="95813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900" dirty="0"/>
              <a:t>Koordynator</a:t>
            </a:r>
          </a:p>
        </p:txBody>
      </p:sp>
      <p:sp>
        <p:nvSpPr>
          <p:cNvPr id="47" name="pole tekstowe 46"/>
          <p:cNvSpPr txBox="1"/>
          <p:nvPr/>
        </p:nvSpPr>
        <p:spPr>
          <a:xfrm>
            <a:off x="0" y="3533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chemeClr val="bg1"/>
                </a:solidFill>
                <a:effectLst>
                  <a:outerShdw blurRad="76200" dist="76200" dir="2700000" algn="tl">
                    <a:srgbClr val="002060">
                      <a:alpha val="91000"/>
                    </a:srgbClr>
                  </a:outerShdw>
                </a:effectLst>
              </a:rPr>
              <a:t>OPIEKUN </a:t>
            </a:r>
            <a:r>
              <a:rPr lang="pl-PL" b="1" dirty="0" smtClean="0">
                <a:solidFill>
                  <a:schemeClr val="bg1"/>
                </a:solidFill>
                <a:effectLst>
                  <a:outerShdw blurRad="76200" dist="76200" dir="2700000" algn="tl">
                    <a:srgbClr val="002060">
                      <a:alpha val="91000"/>
                    </a:srgbClr>
                  </a:outerShdw>
                </a:effectLst>
              </a:rPr>
              <a:t>KNSL</a:t>
            </a:r>
            <a:endParaRPr lang="pl-PL" b="1" dirty="0">
              <a:solidFill>
                <a:schemeClr val="bg1"/>
              </a:solidFill>
              <a:effectLst>
                <a:outerShdw blurRad="76200" dist="76200" dir="2700000" algn="tl">
                  <a:srgbClr val="002060">
                    <a:alpha val="91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</TotalTime>
  <Words>38</Words>
  <Application>Microsoft Office PowerPoint</Application>
  <PresentationFormat>Pokaz na ekranie (4:3)</PresentationFormat>
  <Paragraphs>22</Paragraphs>
  <Slides>1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2" baseType="lpstr">
      <vt:lpstr>Motyw pakietu Office</vt:lpstr>
      <vt:lpstr>Slajd 1</vt:lpstr>
    </vt:vector>
  </TitlesOfParts>
  <Company>Mieszkanie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Sławomir NIZIOŁ</dc:creator>
  <cp:lastModifiedBy>Admin</cp:lastModifiedBy>
  <cp:revision>13</cp:revision>
  <dcterms:created xsi:type="dcterms:W3CDTF">2012-01-04T23:53:34Z</dcterms:created>
  <dcterms:modified xsi:type="dcterms:W3CDTF">2016-10-24T17:05:03Z</dcterms:modified>
</cp:coreProperties>
</file>